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59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176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 custT="1"/>
      <dgm:spPr/>
      <dgm:t>
        <a:bodyPr/>
        <a:lstStyle/>
        <a:p>
          <a:r>
            <a:rPr lang="zh-TW" altLang="en-US" sz="2000" dirty="0"/>
            <a:t>點擊開始</a:t>
          </a:r>
          <a:br>
            <a:rPr lang="en-US" altLang="zh-TW" sz="2000" dirty="0"/>
          </a:br>
          <a:r>
            <a:rPr lang="zh-TW" altLang="en-US" sz="2000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 custT="1"/>
      <dgm:spPr/>
      <dgm:t>
        <a:bodyPr/>
        <a:lstStyle/>
        <a:p>
          <a:endParaRPr lang="zh-TW" altLang="en-US" sz="2000"/>
        </a:p>
      </dgm:t>
    </dgm:pt>
    <dgm:pt modelId="{59431479-53AD-495E-A5C5-BA3A6512F6AC}">
      <dgm:prSet phldrT="[文字]" custT="1"/>
      <dgm:spPr/>
      <dgm:t>
        <a:bodyPr/>
        <a:lstStyle/>
        <a:p>
          <a:r>
            <a:rPr lang="zh-TW" altLang="en-US" sz="2000" dirty="0"/>
            <a:t>選擇</a:t>
          </a:r>
          <a:br>
            <a:rPr lang="en-US" altLang="zh-TW" sz="2000" dirty="0"/>
          </a:br>
          <a:r>
            <a:rPr lang="zh-TW" altLang="en-US" sz="2000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 custT="1"/>
      <dgm:spPr/>
      <dgm:t>
        <a:bodyPr/>
        <a:lstStyle/>
        <a:p>
          <a:endParaRPr lang="zh-TW" altLang="en-US" sz="2000"/>
        </a:p>
      </dgm:t>
    </dgm:pt>
    <dgm:pt modelId="{8D58A5AB-FEE0-44BF-943D-A5756E9F0E26}">
      <dgm:prSet phldrT="[文字]" custT="1"/>
      <dgm:spPr/>
      <dgm:t>
        <a:bodyPr/>
        <a:lstStyle/>
        <a:p>
          <a:r>
            <a:rPr lang="zh-TW" altLang="en-US" sz="2000" dirty="0"/>
            <a:t>顯示我方</a:t>
          </a:r>
          <a:br>
            <a:rPr lang="en-US" altLang="zh-TW" sz="2000" dirty="0"/>
          </a:br>
          <a:r>
            <a:rPr lang="zh-TW" altLang="en-US" sz="2000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 custT="1"/>
      <dgm:spPr/>
      <dgm:t>
        <a:bodyPr/>
        <a:lstStyle/>
        <a:p>
          <a:r>
            <a:rPr lang="zh-TW" altLang="en-US" sz="2000" dirty="0"/>
            <a:t>判斷</a:t>
          </a:r>
          <a:br>
            <a:rPr lang="en-US" altLang="zh-TW" sz="2000" dirty="0"/>
          </a:br>
          <a:r>
            <a:rPr lang="zh-TW" altLang="en-US" sz="2000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 custT="1"/>
      <dgm:spPr/>
      <dgm:t>
        <a:bodyPr/>
        <a:lstStyle/>
        <a:p>
          <a:endParaRPr lang="zh-TW" altLang="en-US" sz="2000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766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點擊開始</a:t>
          </a:r>
          <a:br>
            <a:rPr lang="en-US" altLang="zh-TW" sz="2000" kern="1200" dirty="0"/>
          </a:br>
          <a:r>
            <a:rPr lang="zh-TW" altLang="en-US" sz="2000" kern="1200" dirty="0"/>
            <a:t>進入頁面</a:t>
          </a:r>
        </a:p>
      </dsp:txBody>
      <dsp:txXfrm>
        <a:off x="41393" y="317091"/>
        <a:ext cx="2010966" cy="1177278"/>
      </dsp:txXfrm>
    </dsp:sp>
    <dsp:sp modelId="{D094CD16-CE16-4CD5-B6AF-812AB1AE17AD}">
      <dsp:nvSpPr>
        <dsp:cNvPr id="0" name=""/>
        <dsp:cNvSpPr/>
      </dsp:nvSpPr>
      <dsp:spPr>
        <a:xfrm>
          <a:off x="2297408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2297408" y="750664"/>
        <a:ext cx="309298" cy="310132"/>
      </dsp:txXfrm>
    </dsp:sp>
    <dsp:sp modelId="{8E64BA81-EE29-4457-9D0C-9CD8663F226C}">
      <dsp:nvSpPr>
        <dsp:cNvPr id="0" name=""/>
        <dsp:cNvSpPr/>
      </dsp:nvSpPr>
      <dsp:spPr>
        <a:xfrm>
          <a:off x="2922674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選擇</a:t>
          </a:r>
          <a:br>
            <a:rPr lang="en-US" altLang="zh-TW" sz="2000" kern="1200" dirty="0"/>
          </a:br>
          <a:r>
            <a:rPr lang="zh-TW" altLang="en-US" sz="2000" kern="1200" dirty="0"/>
            <a:t>敵方角色</a:t>
          </a:r>
        </a:p>
      </dsp:txBody>
      <dsp:txXfrm>
        <a:off x="2959301" y="317091"/>
        <a:ext cx="2010966" cy="1177278"/>
      </dsp:txXfrm>
    </dsp:sp>
    <dsp:sp modelId="{682265DE-803F-4267-8D55-9D1EE3942B0D}">
      <dsp:nvSpPr>
        <dsp:cNvPr id="0" name=""/>
        <dsp:cNvSpPr/>
      </dsp:nvSpPr>
      <dsp:spPr>
        <a:xfrm>
          <a:off x="5215316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5215316" y="750664"/>
        <a:ext cx="309298" cy="310132"/>
      </dsp:txXfrm>
    </dsp:sp>
    <dsp:sp modelId="{48F8DEE5-58F0-461F-AF2D-771AC7F2B656}">
      <dsp:nvSpPr>
        <dsp:cNvPr id="0" name=""/>
        <dsp:cNvSpPr/>
      </dsp:nvSpPr>
      <dsp:spPr>
        <a:xfrm>
          <a:off x="5840583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判斷</a:t>
          </a:r>
          <a:br>
            <a:rPr lang="en-US" altLang="zh-TW" sz="2000" kern="1200" dirty="0"/>
          </a:br>
          <a:r>
            <a:rPr lang="zh-TW" altLang="en-US" sz="2000" kern="1200" dirty="0"/>
            <a:t>角色克制</a:t>
          </a:r>
        </a:p>
      </dsp:txBody>
      <dsp:txXfrm>
        <a:off x="5877210" y="317091"/>
        <a:ext cx="2010966" cy="1177278"/>
      </dsp:txXfrm>
    </dsp:sp>
    <dsp:sp modelId="{1CDEF0C8-D2E2-482D-932A-FC91275A805E}">
      <dsp:nvSpPr>
        <dsp:cNvPr id="0" name=""/>
        <dsp:cNvSpPr/>
      </dsp:nvSpPr>
      <dsp:spPr>
        <a:xfrm>
          <a:off x="8133225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8133225" y="750664"/>
        <a:ext cx="309298" cy="310132"/>
      </dsp:txXfrm>
    </dsp:sp>
    <dsp:sp modelId="{1781944B-0577-41DB-AC3D-A980061EC262}">
      <dsp:nvSpPr>
        <dsp:cNvPr id="0" name=""/>
        <dsp:cNvSpPr/>
      </dsp:nvSpPr>
      <dsp:spPr>
        <a:xfrm>
          <a:off x="8758491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顯示我方</a:t>
          </a:r>
          <a:br>
            <a:rPr lang="en-US" altLang="zh-TW" sz="2000" kern="1200" dirty="0"/>
          </a:br>
          <a:r>
            <a:rPr lang="zh-TW" altLang="en-US" sz="2000" kern="1200" dirty="0"/>
            <a:t>最佳陣容</a:t>
          </a:r>
        </a:p>
      </dsp:txBody>
      <dsp:txXfrm>
        <a:off x="8795118" y="317091"/>
        <a:ext cx="2010966" cy="117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ckpapershotgun.com/overwatch-2-counte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hugo324.github.io/Final_project/fina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223BA02-E0AE-61F7-8617-B5C4061D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4044907" y="2437624"/>
            <a:ext cx="6717929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7FF0-3474-E75E-D764-DADEE6E4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209" y="2055305"/>
            <a:ext cx="1303411" cy="467122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641DD-A6CA-C006-9572-972F03532BE8}"/>
              </a:ext>
            </a:extLst>
          </p:cNvPr>
          <p:cNvSpPr txBox="1"/>
          <p:nvPr/>
        </p:nvSpPr>
        <p:spPr>
          <a:xfrm>
            <a:off x="3743468" y="5363436"/>
            <a:ext cx="4567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FF00"/>
                </a:solidFill>
                <a:effectLst/>
                <a:latin typeface="gg sans"/>
                <a:hlinkClick r:id="rId4" tooltip="https://www.rockpapershotgun.com/overwatch-2-count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https://www.rockpapershotgun.com/overwatch-2-counters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52EE4BB-AEB9-99DC-B7AB-9FD3808C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50" y="2106925"/>
            <a:ext cx="4141923" cy="37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如果</a:t>
              </a:r>
              <a:r>
                <a:rPr lang="en-US" altLang="zh-TW" sz="3000" dirty="0"/>
                <a:t>counter</a:t>
              </a:r>
              <a:r>
                <a:rPr lang="zh-TW" altLang="en-US" sz="3000" dirty="0"/>
                <a:t>值相同</a:t>
              </a:r>
              <a:endParaRPr lang="en-US" altLang="zh-TW" sz="3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可選擇更換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 rot="5400000">
            <a:off x="8232980" y="4157173"/>
            <a:ext cx="739879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A65D74-B77A-27E0-7A6E-FD716204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5117229"/>
            <a:ext cx="7481981" cy="12935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C941111-92FA-506A-7756-9EC39ACE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75" y="2442925"/>
            <a:ext cx="7481981" cy="12632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CF7057D-73C6-A000-60BF-038BE800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29" y="2203673"/>
            <a:ext cx="6176979" cy="43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2800" dirty="0"/>
              <a:t>jQuery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64694"/>
              </p:ext>
            </p:extLst>
          </p:nvPr>
        </p:nvGraphicFramePr>
        <p:xfrm>
          <a:off x="1764632" y="2727158"/>
          <a:ext cx="866273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開始畫面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選擇</a:t>
                      </a:r>
                      <a:r>
                        <a:rPr lang="en-US" altLang="zh-TW" sz="3200" dirty="0"/>
                        <a:t>+</a:t>
                      </a:r>
                      <a:r>
                        <a:rPr lang="zh-TW" altLang="en-US" sz="3200" dirty="0"/>
                        <a:t>顯示陣容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角色超額判定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55028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音效設計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4000" b="0" i="0" dirty="0">
                <a:solidFill>
                  <a:srgbClr val="FFC000"/>
                </a:solidFill>
                <a:effectLst/>
                <a:latin typeface="gg sans"/>
                <a:hlinkClick r:id="rId2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 dirty="0"/>
              <a:t>我們的共同興趣是遊戲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想為遊戲社群盡一份心力，製作一個輔助型網頁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而在眾多遊戲中我們挑選了最近熱門的新遊戲：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930426"/>
              </p:ext>
            </p:extLst>
          </p:nvPr>
        </p:nvGraphicFramePr>
        <p:xfrm>
          <a:off x="672260" y="2079526"/>
          <a:ext cx="10847478" cy="181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976956" y="4232607"/>
            <a:ext cx="1502562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39894" y="3705193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12D7DCD-2F5F-BE89-9D81-2F405985E4FC}"/>
              </a:ext>
            </a:extLst>
          </p:cNvPr>
          <p:cNvGrpSpPr/>
          <p:nvPr/>
        </p:nvGrpSpPr>
        <p:grpSpPr>
          <a:xfrm>
            <a:off x="9435518" y="4312019"/>
            <a:ext cx="2084220" cy="1250532"/>
            <a:chOff x="8758491" y="280464"/>
            <a:chExt cx="2084220" cy="125053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257F8A5-3E31-CC8E-9F1F-296922CD0865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圓角 4">
              <a:extLst>
                <a:ext uri="{FF2B5EF4-FFF2-40B4-BE49-F238E27FC236}">
                  <a16:creationId xmlns:a16="http://schemas.microsoft.com/office/drawing/2014/main" id="{6DECFF9D-9659-4D39-5AEE-644302DB8A89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多個最佳陣容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可進行更換</a:t>
              </a:r>
              <a:endParaRPr lang="zh-TW" altLang="en-US" sz="2000" kern="12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DEE9BCB-9F73-2DDD-C186-34B51DF76AE3}"/>
              </a:ext>
            </a:extLst>
          </p:cNvPr>
          <p:cNvGrpSpPr/>
          <p:nvPr/>
        </p:nvGrpSpPr>
        <p:grpSpPr>
          <a:xfrm>
            <a:off x="3541201" y="4295646"/>
            <a:ext cx="2084220" cy="1250532"/>
            <a:chOff x="8758491" y="280464"/>
            <a:chExt cx="2084220" cy="1250532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70A71219-362D-33DA-8185-FA9E32D069BE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矩形: 圓角 4">
              <a:extLst>
                <a:ext uri="{FF2B5EF4-FFF2-40B4-BE49-F238E27FC236}">
                  <a16:creationId xmlns:a16="http://schemas.microsoft.com/office/drawing/2014/main" id="{25E4BC7E-3B5B-FB02-C50A-A0DFF3BADEA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961A1E-D216-967C-83D1-0D319DAB826E}"/>
              </a:ext>
            </a:extLst>
          </p:cNvPr>
          <p:cNvGrpSpPr/>
          <p:nvPr/>
        </p:nvGrpSpPr>
        <p:grpSpPr>
          <a:xfrm rot="5400000">
            <a:off x="4287807" y="3688820"/>
            <a:ext cx="447735" cy="523765"/>
            <a:chOff x="5284729" y="1556598"/>
            <a:chExt cx="447735" cy="523765"/>
          </a:xfrm>
        </p:grpSpPr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10B710DB-7C72-F11B-9A3B-3BC91494A3A1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號: 向右 4">
              <a:extLst>
                <a:ext uri="{FF2B5EF4-FFF2-40B4-BE49-F238E27FC236}">
                  <a16:creationId xmlns:a16="http://schemas.microsoft.com/office/drawing/2014/main" id="{A49D8C74-8A49-25DE-E2FB-612F848A6463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FF3C37F-D176-50C8-4080-2C143EDA8981}"/>
              </a:ext>
            </a:extLst>
          </p:cNvPr>
          <p:cNvGrpSpPr/>
          <p:nvPr/>
        </p:nvGrpSpPr>
        <p:grpSpPr>
          <a:xfrm>
            <a:off x="631568" y="5376679"/>
            <a:ext cx="2084220" cy="1250532"/>
            <a:chOff x="8758491" y="280464"/>
            <a:chExt cx="2084220" cy="1250532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D2F3E72C-E773-7770-4379-B3D14AA92D14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矩形: 圓角 4">
              <a:extLst>
                <a:ext uri="{FF2B5EF4-FFF2-40B4-BE49-F238E27FC236}">
                  <a16:creationId xmlns:a16="http://schemas.microsoft.com/office/drawing/2014/main" id="{E4D9012D-8503-A5F1-4BF5-2BB1B56A081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943A617-92C8-3271-AF2A-9557412B88ED}"/>
              </a:ext>
            </a:extLst>
          </p:cNvPr>
          <p:cNvGrpSpPr/>
          <p:nvPr/>
        </p:nvGrpSpPr>
        <p:grpSpPr>
          <a:xfrm>
            <a:off x="2935705" y="5788330"/>
            <a:ext cx="8584033" cy="427230"/>
            <a:chOff x="5284729" y="1556598"/>
            <a:chExt cx="447735" cy="523765"/>
          </a:xfrm>
        </p:grpSpPr>
        <p:sp>
          <p:nvSpPr>
            <p:cNvPr id="42" name="箭號: 向右 41">
              <a:extLst>
                <a:ext uri="{FF2B5EF4-FFF2-40B4-BE49-F238E27FC236}">
                  <a16:creationId xmlns:a16="http://schemas.microsoft.com/office/drawing/2014/main" id="{E4C565A7-5BB4-C138-3281-2FA6F6E79086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箭號: 向右 4">
              <a:extLst>
                <a:ext uri="{FF2B5EF4-FFF2-40B4-BE49-F238E27FC236}">
                  <a16:creationId xmlns:a16="http://schemas.microsoft.com/office/drawing/2014/main" id="{519D6FDE-496D-F7C4-FEE6-2698BA2EB3A6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22CA21D-2EBE-F7C3-41BC-36564266D79A}"/>
              </a:ext>
            </a:extLst>
          </p:cNvPr>
          <p:cNvGrpSpPr/>
          <p:nvPr/>
        </p:nvGrpSpPr>
        <p:grpSpPr>
          <a:xfrm rot="5400000">
            <a:off x="4287807" y="5629239"/>
            <a:ext cx="447735" cy="523765"/>
            <a:chOff x="5284729" y="1556598"/>
            <a:chExt cx="447735" cy="523765"/>
          </a:xfrm>
        </p:grpSpPr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39C2BC82-A792-4D53-84CB-8D2E09857E2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箭號: 向右 4">
              <a:extLst>
                <a:ext uri="{FF2B5EF4-FFF2-40B4-BE49-F238E27FC236}">
                  <a16:creationId xmlns:a16="http://schemas.microsoft.com/office/drawing/2014/main" id="{926FBA72-A7A4-FFAE-6C8C-ED00644DDBC0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C191922-2075-589A-D7BD-829A17DA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77" y="2949265"/>
            <a:ext cx="2149393" cy="218501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1F0BEC-D6E6-664F-0544-ADFDF6E3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52" y="2982911"/>
            <a:ext cx="2435362" cy="2186162"/>
          </a:xfrm>
          <a:prstGeom prst="rect">
            <a:avLst/>
          </a:prstGeom>
        </p:spPr>
      </p:pic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>
            <a:off x="7412597" y="3773829"/>
            <a:ext cx="613803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382FB7-8E89-F388-D8D2-5D9A6C45819C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B9013A8F-5896-4DB9-E484-C4DE78B8293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箭號: 向右 4">
              <a:extLst>
                <a:ext uri="{FF2B5EF4-FFF2-40B4-BE49-F238E27FC236}">
                  <a16:creationId xmlns:a16="http://schemas.microsoft.com/office/drawing/2014/main" id="{6F636290-2276-1724-7F59-67A90F855FA6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84F091AB-E7D7-E2D9-2FFA-AC3959BB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877" y="2081492"/>
            <a:ext cx="5920637" cy="453970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94A70E1-4DB9-55B0-88F4-69B9D9E22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877" y="3348214"/>
            <a:ext cx="5920637" cy="13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026FA02-C900-76EA-35FA-A34436B6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9" y="3120204"/>
            <a:ext cx="4748464" cy="18354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0F9E9C66-EADC-2242-848F-BD34E669E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4518" y="2727080"/>
            <a:ext cx="4748464" cy="26710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0540EF-2D39-108A-8CD8-8F40CE8E9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94"/>
          <a:stretch/>
        </p:blipFill>
        <p:spPr>
          <a:xfrm>
            <a:off x="4382027" y="2802719"/>
            <a:ext cx="653897" cy="2519734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45AEFD89-CB27-9EA7-8C8C-0BBDE966B50C}"/>
              </a:ext>
            </a:extLst>
          </p:cNvPr>
          <p:cNvSpPr/>
          <p:nvPr/>
        </p:nvSpPr>
        <p:spPr>
          <a:xfrm>
            <a:off x="5300132" y="3897396"/>
            <a:ext cx="258469" cy="2887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crush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E50F82DA-CA1F-A793-27BF-6D4E803AA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4044906" y="2437624"/>
            <a:ext cx="6738506" cy="32499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EE3E62F-D4CE-26ED-248A-5B523D2E5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4044906" y="2417208"/>
            <a:ext cx="3409125" cy="3270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9E2DAEA-9C5E-36E9-46E3-901879E2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93" y="4517579"/>
            <a:ext cx="3329381" cy="1169970"/>
          </a:xfrm>
          <a:prstGeom prst="rect">
            <a:avLst/>
          </a:prstGeom>
        </p:spPr>
      </p:pic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D1A527EA-F2FA-1CE6-0387-5A362CB0F1E9}"/>
              </a:ext>
            </a:extLst>
          </p:cNvPr>
          <p:cNvSpPr/>
          <p:nvPr/>
        </p:nvSpPr>
        <p:spPr>
          <a:xfrm flipV="1">
            <a:off x="5607049" y="2716304"/>
            <a:ext cx="4227233" cy="174650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FCCDDB-DF34-AB89-07D3-D0A665C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19" y="3586572"/>
            <a:ext cx="178142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F8D481F-DE0C-6DA0-610C-00199CD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794" y="3196513"/>
            <a:ext cx="7747839" cy="16905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5C0D38-B883-8C60-615B-945928F5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74" y="1997978"/>
            <a:ext cx="5239375" cy="47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807</TotalTime>
  <Words>304</Words>
  <Application>Microsoft Office PowerPoint</Application>
  <PresentationFormat>寬螢幕</PresentationFormat>
  <Paragraphs>63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7</cp:revision>
  <dcterms:created xsi:type="dcterms:W3CDTF">2022-11-08T07:07:56Z</dcterms:created>
  <dcterms:modified xsi:type="dcterms:W3CDTF">2022-12-25T08:17:20Z</dcterms:modified>
</cp:coreProperties>
</file>